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57" r:id="rId5"/>
    <p:sldId id="267" r:id="rId6"/>
    <p:sldId id="268" r:id="rId7"/>
    <p:sldId id="269" r:id="rId8"/>
    <p:sldId id="270" r:id="rId9"/>
    <p:sldId id="271" r:id="rId10"/>
    <p:sldId id="273" r:id="rId11"/>
    <p:sldId id="272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D9A4-C773-47E4-9330-6F6628F3B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176D7-45FB-4F0A-917F-98660A401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857D-96F2-434B-B009-6F71646D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E0CC-74F9-44B8-9C23-2FC422F4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54943-AD3F-4114-A0E8-DE4DE493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A399-9714-4DB9-AE34-2CB99E1C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15178-7C2E-4283-9429-CD7D575C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8835-DB8C-4A79-9DDE-91CE683D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036A-2F0B-49B4-861E-5DE705F4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9E7F0-3B22-4DD5-803F-473FFCD1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848F6-9E3D-4D2F-96B7-D947918AD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B2790-46ED-4709-9BC4-4E6801FCB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972E-9413-45F1-ADF8-808EF54A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AE15-7119-420C-BD0B-26792C1C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5D08A-17A2-4939-ADF2-DBD7C95D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D380-B3F7-4305-8B3B-4D6E7E9F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E2A7-0EC8-4D14-BBC6-6D8E97DA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A8CB5-71E6-460D-970D-90BEA73F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590AE-F0FC-4A58-9293-E5EFA97D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B8C9-AEAF-49FA-9ABA-AA943389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1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0AE6-42F0-4101-AF54-750EFBCE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C2BB3-3049-4D63-9170-3BF96F6CB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2153-4644-4BA7-8DA1-66B2F301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E9E6D-9126-4C77-A46F-978280C2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82DD6-230A-4E2D-B47B-0F20300A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1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69EE-8A97-4FAB-8DDD-3AD2C3B3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B3B6-44CD-4DA9-BF55-219EEE18B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12A39-24DC-4E33-A621-F6F737603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74334-F78A-4F65-9F2D-FF9D9EE2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C6D58-28BB-4918-87BA-45F75BBD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76CEB-CD14-4C1C-A251-47ACB4DA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0F4E-69C8-466C-96D2-6B0980B5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DA1DD-3467-4A0B-8395-FC4CF3F4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1F1CF-EAF6-4760-A9DA-802703F98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F12A0-7ACD-446D-A11A-4A43BE8D2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E365B-3A39-4AFD-B459-1286D380A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D8472-1DF5-4C88-8256-BC49AABB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4E5D9-0E04-4A36-BC06-46191BD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6F7C8-A633-4142-A467-036D470D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4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B8EA-0762-4449-AF41-3D622B9E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AD1D9-CE6D-4B98-9AF5-BD61FCBF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51107-0E1F-4946-B85E-5636BFF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AACCA-F372-4B42-8F7C-0E3E0650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2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778C1-3822-4E4A-AEFA-E5285E12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156E8-9508-4B1C-85EA-656263DE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2AAFC-ED5B-40D2-A62F-34350AD4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F0ED-42D0-44C3-8FF7-E809B2EA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2360-9663-4285-A1FA-55E65B588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AB367-1FB1-4F42-8312-3863624A7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4EDA6-A815-4B11-94AC-33EDA6D3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86246-8E38-4259-9AC2-75191D86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4F0C6-260E-474B-9012-6920131B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0C21-8573-4A02-8BE3-43007CA7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9E47E-AFA2-4537-B4AB-C2FA990DE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A4190-A289-4488-92D3-7D701C015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746A1-63FE-418D-B554-EE1C6E99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C7F2-E6BF-4DDB-A229-D8AA3A57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D84D1-095C-4282-9C4D-E1692F51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4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AB920-AD8D-4FA2-B595-4D87E95A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8047C-5801-4801-AC37-6D1BDFCC6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F29A4-442E-46F7-80F5-E8C4BA0C3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5CD33-374F-4786-81EF-009B98B64139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A06C2-C9ED-4F97-83F6-2EAD971BD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42CF6-C342-45E3-8627-4424DAA61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22C68-A70F-4056-8780-C284F1436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6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CA97-9925-462B-A5F5-7B50360A8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RISC </a:t>
            </a:r>
            <a:r>
              <a:rPr lang="mn-MN" dirty="0"/>
              <a:t>процессорын </a:t>
            </a:r>
            <a:r>
              <a:rPr lang="en-US" dirty="0"/>
              <a:t>HDL </a:t>
            </a:r>
            <a:r>
              <a:rPr lang="mn-MN" dirty="0"/>
              <a:t>гүйцэтгэл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3C109-2D6A-4996-8F0C-B5A7873C6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654" y="5902036"/>
            <a:ext cx="2895600" cy="325582"/>
          </a:xfrm>
        </p:spPr>
        <p:txBody>
          <a:bodyPr>
            <a:normAutofit fontScale="85000" lnSpcReduction="20000"/>
          </a:bodyPr>
          <a:lstStyle/>
          <a:p>
            <a:r>
              <a:rPr lang="mn-MN" dirty="0"/>
              <a:t>М. Бүрэнзаяа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Single Cycle </a:t>
            </a:r>
            <a:r>
              <a:rPr lang="en-US" b="1" dirty="0" err="1"/>
              <a:t>datapath</a:t>
            </a:r>
            <a:endParaRPr lang="en-US" b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8FEF86F-5A18-4F81-B5C9-6FC1606C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5086" y="1454726"/>
            <a:ext cx="6582663" cy="4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Pipeline stage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176970-6B8C-4CCF-B0B3-4CF5BF94B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0475" y="1454727"/>
            <a:ext cx="7171049" cy="50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D5FEC4-DA26-498E-84C4-42294B8F8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1762" y="1454727"/>
            <a:ext cx="9628476" cy="88816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0564F7-F090-4A79-97D6-9F5CAD7C5375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Pipelined MIPS </a:t>
            </a:r>
            <a:r>
              <a:rPr lang="en-US" b="1" dirty="0" err="1"/>
              <a:t>datapath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20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C00AD3C-27E1-4CB0-A424-9BB885977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40734"/>
            <a:ext cx="12192000" cy="317775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BC8EB4-2890-4131-AE3B-1FB1B3CE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61330"/>
            <a:ext cx="12192000" cy="1867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60F416-D5E2-4F49-85E1-2797DAEF7E2C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7667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2B0D3E-4CCF-405E-8C56-DF5E3F52D551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3713018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</a:t>
            </a:r>
            <a:r>
              <a:rPr lang="mn-MN" b="1" dirty="0"/>
              <a:t>2 бит </a:t>
            </a:r>
            <a:r>
              <a:rPr lang="en-US" b="1" dirty="0"/>
              <a:t>MIPS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9F17C1-A5E5-40B6-80B3-0534D30756FF}"/>
              </a:ext>
            </a:extLst>
          </p:cNvPr>
          <p:cNvSpPr txBox="1">
            <a:spLocks/>
          </p:cNvSpPr>
          <p:nvPr/>
        </p:nvSpPr>
        <p:spPr>
          <a:xfrm>
            <a:off x="1052944" y="2179782"/>
            <a:ext cx="8825347" cy="26138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mn-MN" dirty="0"/>
              <a:t>Тогттсон инструкцийн хэмжээ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mn-MN" dirty="0"/>
              <a:t>Регистр файл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mn-MN" dirty="0"/>
              <a:t>Санах ойд өгөгдөл дамжуулах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4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56EB0A1-D45E-4B39-95EE-15976216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44" y="2057039"/>
            <a:ext cx="6147230" cy="274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0DB38-DF68-484E-A271-0AC1553CF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621"/>
          <a:stretch/>
        </p:blipFill>
        <p:spPr>
          <a:xfrm>
            <a:off x="8231696" y="907887"/>
            <a:ext cx="2907360" cy="40446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233CEE-1616-41A0-B458-91304C8883D8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4835238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mn-MN" b="1" dirty="0"/>
              <a:t>Инструкци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603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E1E27C-CF04-485B-A630-462970FE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2397" y="1915059"/>
            <a:ext cx="7087206" cy="3883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4835238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mn-MN" b="1" dirty="0"/>
              <a:t>Абстракт схем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792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4835238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mn-MN" b="1" dirty="0"/>
              <a:t>Програм файл</a:t>
            </a:r>
            <a:endParaRPr lang="en-US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7390919-0C94-402C-AF2E-E3E73030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5777" y="1454727"/>
            <a:ext cx="6039138" cy="45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1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7079674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Instruction memory, Program counter, Adder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2137A9-1723-4C2B-90F2-CE4D43C2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44" y="2509547"/>
            <a:ext cx="10024451" cy="25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7079674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Register file, ALU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424BC1-0A40-40C9-9476-279B552B5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763" y="2017134"/>
            <a:ext cx="9510846" cy="33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memory, Sign extension unit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25BE8E-8701-4278-9723-40A717961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597" y="1895621"/>
            <a:ext cx="8134806" cy="41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5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461286-65AE-4DF0-81BE-684B205CD119}"/>
              </a:ext>
            </a:extLst>
          </p:cNvPr>
          <p:cNvSpPr txBox="1">
            <a:spLocks/>
          </p:cNvSpPr>
          <p:nvPr/>
        </p:nvSpPr>
        <p:spPr>
          <a:xfrm>
            <a:off x="1052944" y="711200"/>
            <a:ext cx="8134806" cy="743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Shift left 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2C0BF2-CA61-4A86-85BE-2CE84C2D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0288" y="1082963"/>
            <a:ext cx="7259348" cy="5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41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54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RISC процессорын HDL гүйцэтгэл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 процессорын HDL гүйцэтгэл</dc:title>
  <dc:creator>Buren Zaya</dc:creator>
  <cp:lastModifiedBy>Buren Zaya</cp:lastModifiedBy>
  <cp:revision>9</cp:revision>
  <dcterms:created xsi:type="dcterms:W3CDTF">2024-02-13T06:21:23Z</dcterms:created>
  <dcterms:modified xsi:type="dcterms:W3CDTF">2024-02-15T05:05:25Z</dcterms:modified>
</cp:coreProperties>
</file>